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61" r:id="rId3"/>
    <p:sldId id="256" r:id="rId4"/>
    <p:sldId id="257" r:id="rId5"/>
    <p:sldId id="265" r:id="rId6"/>
    <p:sldId id="258" r:id="rId7"/>
    <p:sldId id="259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88A7E099-8E77-4E22-B14F-7005DFCA68A9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5CF9CE4-8FBB-422A-82F5-3E091E2A75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11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CCD39-1DEA-4CCD-9332-8EF8E1AFEB47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6593D-3DA9-400F-8B41-549300651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0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A4D4-4DD0-4A59-8D6F-CC515B3BE038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ABE7A0-B9E3-4327-B7B2-F032E0953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17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74928-7235-4901-97BF-6E64596971B5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60532-DA45-4B1B-8CFD-7789B3EF6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603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4D799-5810-460F-AB84-4AB81C258C0B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45FACD7B-9273-42F2-8E60-F41C7858D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15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F4947-D894-4430-89D6-1185412D57EA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73420-E916-44B6-9C57-8FCC2C0B2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97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D900-54DB-4B3A-8848-8E3A2DDFB31F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228B76AE-1695-4AB9-B200-9BC8BE456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9355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1A405-8F18-4395-A471-31D0780EBF46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96018-D648-4D8A-B284-84424B281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51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3AB96-5661-4B7C-AC9B-5AA22A4D3DFF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2FD56-D2F3-4956-A402-27DBFA1FCF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20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0B309C5-86AF-4B38-8230-847D006D9792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3F8A2C4E-BD6B-46F4-AFFD-CD9103D45D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624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7DB227D-183E-4970-A774-CEC9B3FB6640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14874AE0-D319-407B-BDA6-4F0B890D55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316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227C1DDF-CA1F-498A-B9B9-9D5A8730515B}" type="datetimeFigureOut">
              <a:rPr lang="en-US"/>
              <a:pPr>
                <a:defRPr/>
              </a:pPr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CC1DAAC1-0750-4A81-93A6-531744AB02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05" r:id="rId4"/>
    <p:sldLayoutId id="2147483813" r:id="rId5"/>
    <p:sldLayoutId id="2147483806" r:id="rId6"/>
    <p:sldLayoutId id="2147483807" r:id="rId7"/>
    <p:sldLayoutId id="2147483814" r:id="rId8"/>
    <p:sldLayoutId id="2147483815" r:id="rId9"/>
    <p:sldLayoutId id="2147483808" r:id="rId10"/>
    <p:sldLayoutId id="2147483809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Warmup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16x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81			2.) 3x</a:t>
            </a:r>
            <a:r>
              <a:rPr lang="en-US" altLang="en-US" baseline="30000" smtClean="0"/>
              <a:t>2</a:t>
            </a:r>
            <a:r>
              <a:rPr lang="en-US" altLang="en-US" smtClean="0"/>
              <a:t> - 147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9x</a:t>
            </a:r>
            <a:r>
              <a:rPr lang="en-US" altLang="en-US" baseline="30000" smtClean="0"/>
              <a:t>7</a:t>
            </a:r>
            <a:r>
              <a:rPr lang="en-US" altLang="en-US" smtClean="0"/>
              <a:t> + 15x</a:t>
            </a:r>
            <a:r>
              <a:rPr lang="en-US" altLang="en-US" baseline="30000" smtClean="0"/>
              <a:t>3 </a:t>
            </a:r>
            <a:r>
              <a:rPr lang="en-US" altLang="en-US" smtClean="0"/>
              <a:t>-18 x</a:t>
            </a:r>
            <a:r>
              <a:rPr lang="en-US" altLang="en-US" baseline="30000" smtClean="0"/>
              <a:t>5</a:t>
            </a:r>
            <a:r>
              <a:rPr lang="en-US" altLang="en-US" smtClean="0"/>
              <a:t>		4.) 2x</a:t>
            </a:r>
            <a:r>
              <a:rPr lang="en-US" altLang="en-US" baseline="30000" smtClean="0"/>
              <a:t>2</a:t>
            </a:r>
            <a:r>
              <a:rPr lang="en-US" altLang="en-US" smtClean="0"/>
              <a:t> + 5x - 12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Factoring by Grouping 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Section 10.8</a:t>
            </a:r>
            <a:endParaRPr lang="en-US" altLang="en-US" dirty="0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Grouping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When there are 4 terms, you factor by grouping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Steps</a:t>
            </a:r>
          </a:p>
          <a:p>
            <a:pPr lvl="1" eaLnBrk="1" hangingPunct="1"/>
            <a:r>
              <a:rPr lang="en-US" altLang="en-US" smtClean="0"/>
              <a:t>1.) Group the first 2 terms and the last 2 terms</a:t>
            </a:r>
          </a:p>
          <a:p>
            <a:pPr lvl="1" eaLnBrk="1" hangingPunct="1"/>
            <a:r>
              <a:rPr lang="en-US" altLang="en-US" smtClean="0"/>
              <a:t>2.) Find the GCF of both sets of parenthesis 3.) Rewrite the factors in new parenthesis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00400" y="57150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0" y="4191000"/>
            <a:ext cx="1981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33800" y="1981200"/>
            <a:ext cx="1295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114800"/>
            <a:ext cx="2971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Factor Tree</a:t>
            </a:r>
            <a:endParaRPr lang="en-US" dirty="0"/>
          </a:p>
        </p:txBody>
      </p:sp>
      <p:sp>
        <p:nvSpPr>
          <p:cNvPr id="11271" name="Content Placeholder 2"/>
          <p:cNvSpPr>
            <a:spLocks noGrp="1"/>
          </p:cNvSpPr>
          <p:nvPr>
            <p:ph idx="1"/>
          </p:nvPr>
        </p:nvSpPr>
        <p:spPr>
          <a:xfrm>
            <a:off x="228600" y="1882775"/>
            <a:ext cx="8686800" cy="45720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			GCF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     2					     4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			  3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Difference of				Grouping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Perfect Squares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		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mtClean="0"/>
              <a:t>				   Trinomials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6248400" y="3657600"/>
            <a:ext cx="685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029200" y="2362200"/>
            <a:ext cx="1295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771900" y="2933700"/>
            <a:ext cx="11430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 flipV="1">
            <a:off x="1981200" y="2209800"/>
            <a:ext cx="17526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1371600" y="3581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3467101" y="4838700"/>
            <a:ext cx="1600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1.) 3x + 3 + x</a:t>
            </a:r>
            <a:r>
              <a:rPr lang="en-US" altLang="en-US" baseline="30000" smtClean="0"/>
              <a:t>2</a:t>
            </a:r>
            <a:r>
              <a:rPr lang="en-US" altLang="en-US" smtClean="0"/>
              <a:t> + x	2.) x</a:t>
            </a:r>
            <a:r>
              <a:rPr lang="en-US" altLang="en-US" baseline="30000" smtClean="0"/>
              <a:t>3</a:t>
            </a:r>
            <a:r>
              <a:rPr lang="en-US" altLang="en-US" smtClean="0"/>
              <a:t> + 4x</a:t>
            </a:r>
            <a:r>
              <a:rPr lang="en-US" altLang="en-US" baseline="30000" smtClean="0"/>
              <a:t>2</a:t>
            </a:r>
            <a:r>
              <a:rPr lang="en-US" altLang="en-US" smtClean="0"/>
              <a:t> + 6x + 24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x</a:t>
            </a:r>
            <a:r>
              <a:rPr lang="en-US" altLang="en-US" baseline="30000" smtClean="0"/>
              <a:t>2</a:t>
            </a:r>
            <a:r>
              <a:rPr lang="en-US" altLang="en-US" smtClean="0"/>
              <a:t> + 2x + 3x + 6	4.) x</a:t>
            </a:r>
            <a:r>
              <a:rPr lang="en-US" altLang="en-US" baseline="30000" smtClean="0"/>
              <a:t>3</a:t>
            </a:r>
            <a:r>
              <a:rPr lang="en-US" altLang="en-US" smtClean="0"/>
              <a:t> - 2x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9x + 18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 work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720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err="1" smtClean="0"/>
              <a:t>Wkst</a:t>
            </a:r>
            <a:r>
              <a:rPr lang="en-US" altLang="en-US" dirty="0" smtClean="0"/>
              <a:t> 10.8 A # 1-6, 13-24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Homework		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altLang="en-US" dirty="0" err="1" smtClean="0"/>
              <a:t>Pg</a:t>
            </a:r>
            <a:r>
              <a:rPr lang="en-US" altLang="en-US" dirty="0" smtClean="0"/>
              <a:t> 629 # 29-34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7C04C4FE-96FE-4175-AEB3-8B8BEA81DCE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127</TotalTime>
  <Words>93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Wingdings 2</vt:lpstr>
      <vt:lpstr>Verdana</vt:lpstr>
      <vt:lpstr>Calibri</vt:lpstr>
      <vt:lpstr>Verve</vt:lpstr>
      <vt:lpstr>Warmup</vt:lpstr>
      <vt:lpstr> Factoring by Grouping </vt:lpstr>
      <vt:lpstr>Grouping</vt:lpstr>
      <vt:lpstr>Factor Tree</vt:lpstr>
      <vt:lpstr>Examples</vt:lpstr>
      <vt:lpstr>Examples (cont.)</vt:lpstr>
      <vt:lpstr>Class work</vt:lpstr>
      <vt:lpstr>Homework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JLAKE</dc:creator>
  <cp:lastModifiedBy>LAKE, JEFF</cp:lastModifiedBy>
  <cp:revision>15</cp:revision>
  <dcterms:created xsi:type="dcterms:W3CDTF">2008-12-17T18:54:24Z</dcterms:created>
  <dcterms:modified xsi:type="dcterms:W3CDTF">2015-10-29T17:36:53Z</dcterms:modified>
</cp:coreProperties>
</file>